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8D6D-7E5F-48DA-9A49-78ECEEB80DA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EF98-9578-45DB-9C75-A81D3651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US" dirty="0" smtClean="0"/>
              <a:t>CMSY: Fisheries Reference Points from Catch and Resilience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128792" cy="2688704"/>
          </a:xfrm>
        </p:spPr>
        <p:txBody>
          <a:bodyPr>
            <a:normAutofit/>
          </a:bodyPr>
          <a:lstStyle/>
          <a:p>
            <a:r>
              <a:rPr lang="en-US" dirty="0" smtClean="0"/>
              <a:t>Rainer </a:t>
            </a:r>
            <a:r>
              <a:rPr lang="en-US" dirty="0" smtClean="0"/>
              <a:t>Froese, GEOMAR, Kiel, Germany</a:t>
            </a:r>
          </a:p>
          <a:p>
            <a:r>
              <a:rPr lang="en-US" dirty="0" err="1" smtClean="0"/>
              <a:t>Gianpaolo</a:t>
            </a:r>
            <a:r>
              <a:rPr lang="en-US" dirty="0" smtClean="0"/>
              <a:t> Coro, CNR, Italy</a:t>
            </a:r>
            <a:endParaRPr lang="en-US" dirty="0" smtClean="0"/>
          </a:p>
          <a:p>
            <a:r>
              <a:rPr lang="en-US" dirty="0" smtClean="0"/>
              <a:t>WKLIFE V at IPMA</a:t>
            </a:r>
          </a:p>
          <a:p>
            <a:r>
              <a:rPr lang="en-US" dirty="0" smtClean="0"/>
              <a:t>5-8 October 2015, Lisbon, Portugal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CMSY Analysis of Fully Assessed Stocks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48144"/>
            <a:ext cx="8722300" cy="560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CMSY and BSM with CPUE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" y="1207571"/>
            <a:ext cx="8796381" cy="56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439"/>
            <a:ext cx="8229600" cy="1143000"/>
          </a:xfrm>
        </p:spPr>
        <p:txBody>
          <a:bodyPr/>
          <a:lstStyle/>
          <a:p>
            <a:r>
              <a:rPr lang="en-US" dirty="0" smtClean="0"/>
              <a:t>New Management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2" y="1001712"/>
            <a:ext cx="6833930" cy="58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CMSY and BSM to several data-limited stocks</a:t>
            </a:r>
          </a:p>
          <a:p>
            <a:r>
              <a:rPr lang="en-US" dirty="0" smtClean="0"/>
              <a:t>Simplify code (from research version to fit-for use-by-others version)</a:t>
            </a:r>
          </a:p>
          <a:p>
            <a:r>
              <a:rPr lang="en-US" dirty="0" smtClean="0"/>
              <a:t>Write simple manual for CMSY and BSM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0" y="1661441"/>
            <a:ext cx="7962257" cy="40718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CMSY was recently tried on </a:t>
            </a:r>
            <a:br>
              <a:rPr lang="en-US" dirty="0" smtClean="0"/>
            </a:br>
            <a:r>
              <a:rPr lang="en-US" dirty="0" smtClean="0"/>
              <a:t>data-limited ICCAT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6585054" cy="2793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CMSY requires catch and priors for resilience and qualitative abundance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012912"/>
            <a:ext cx="189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from </a:t>
            </a:r>
            <a:r>
              <a:rPr lang="en-US" dirty="0" err="1" smtClean="0"/>
              <a:t>FishBase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368242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or from related life history traits</a:t>
            </a:r>
          </a:p>
          <a:p>
            <a:endParaRPr lang="en-US" dirty="0"/>
          </a:p>
          <a:p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/>
                <a:cs typeface="Arial"/>
              </a:rPr>
              <a:t>≈ 2 </a:t>
            </a:r>
            <a:r>
              <a:rPr lang="en-US" sz="2400" i="1" dirty="0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 ≈ 2 </a:t>
            </a:r>
            <a:r>
              <a:rPr lang="en-US" sz="2400" i="1" dirty="0" err="1" smtClean="0">
                <a:latin typeface="Arial"/>
                <a:cs typeface="Arial"/>
              </a:rPr>
              <a:t>F</a:t>
            </a:r>
            <a:r>
              <a:rPr lang="en-US" sz="2400" i="1" baseline="-25000" dirty="0" err="1" smtClean="0">
                <a:latin typeface="Arial"/>
                <a:cs typeface="Arial"/>
              </a:rPr>
              <a:t>msy</a:t>
            </a:r>
            <a:r>
              <a:rPr lang="en-US" sz="2400" dirty="0" smtClean="0">
                <a:latin typeface="Arial"/>
                <a:cs typeface="Arial"/>
              </a:rPr>
              <a:t> ≈ 3 </a:t>
            </a:r>
            <a:r>
              <a:rPr lang="en-US" sz="2400" i="1" dirty="0" smtClean="0">
                <a:latin typeface="Arial"/>
                <a:cs typeface="Arial"/>
              </a:rPr>
              <a:t>K</a:t>
            </a:r>
            <a:r>
              <a:rPr lang="en-US" sz="2400" dirty="0" smtClean="0">
                <a:latin typeface="Arial"/>
                <a:cs typeface="Arial"/>
              </a:rPr>
              <a:t> ≈ 3/</a:t>
            </a:r>
            <a:r>
              <a:rPr lang="en-US" sz="2400" i="1" dirty="0" err="1" smtClean="0">
                <a:latin typeface="Arial"/>
                <a:cs typeface="Arial"/>
              </a:rPr>
              <a:t>t</a:t>
            </a:r>
            <a:r>
              <a:rPr lang="en-US" sz="2400" i="1" baseline="-25000" dirty="0" err="1" smtClean="0">
                <a:latin typeface="Arial"/>
                <a:cs typeface="Arial"/>
              </a:rPr>
              <a:t>gen</a:t>
            </a:r>
            <a:r>
              <a:rPr lang="en-US" sz="2400" dirty="0" smtClean="0">
                <a:latin typeface="Arial"/>
                <a:cs typeface="Arial"/>
              </a:rPr>
              <a:t> ≈ 9/</a:t>
            </a:r>
            <a:r>
              <a:rPr lang="en-US" sz="2400" i="1" dirty="0" err="1" smtClean="0">
                <a:latin typeface="Arial"/>
                <a:cs typeface="Arial"/>
              </a:rPr>
              <a:t>t</a:t>
            </a:r>
            <a:r>
              <a:rPr lang="en-US" sz="2400" i="1" baseline="-25000" dirty="0" err="1" smtClean="0">
                <a:latin typeface="Arial"/>
                <a:cs typeface="Arial"/>
              </a:rPr>
              <a:t>max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 Statements about Abundance</a:t>
            </a:r>
            <a:br>
              <a:rPr lang="en-US" dirty="0" smtClean="0"/>
            </a:br>
            <a:r>
              <a:rPr lang="en-US" dirty="0" smtClean="0"/>
              <a:t>or Status of the Fishery are Enough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5" y="2780928"/>
            <a:ext cx="9339469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Questions to Experts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313"/>
            <a:ext cx="9144000" cy="50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Graphical CMSY Output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3269"/>
            <a:ext cx="7344816" cy="56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CMSY Analysis of Simulated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45917"/>
            <a:ext cx="8587946" cy="552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79"/>
            <a:ext cx="8855206" cy="57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" y="548680"/>
            <a:ext cx="8905627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CMSY: Fisheries Reference Points from Catch and Resilience</vt:lpstr>
      <vt:lpstr>CMSY was recently tried on  data-limited ICCAT stocks</vt:lpstr>
      <vt:lpstr>CMSY requires catch and priors for resilience and qualitative abundance</vt:lpstr>
      <vt:lpstr>Broad Statements about Abundance or Status of the Fishery are Enough</vt:lpstr>
      <vt:lpstr>Possible Questions to Experts</vt:lpstr>
      <vt:lpstr>Graphical CMSY Output</vt:lpstr>
      <vt:lpstr>CMSY Analysis of Simulated Data</vt:lpstr>
      <vt:lpstr>PowerPoint Presentation</vt:lpstr>
      <vt:lpstr>PowerPoint Presentation</vt:lpstr>
      <vt:lpstr>CMSY Analysis of Fully Assessed Stocks</vt:lpstr>
      <vt:lpstr>CMSY and BSM with CPUE</vt:lpstr>
      <vt:lpstr>New Management Graph</vt:lpstr>
      <vt:lpstr>Goals for this Workshop</vt:lpstr>
      <vt:lpstr>THANKS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CMSY: Fisheries Reference Points from Catch and Resilience</dc:title>
  <dc:creator>Froese, Rainer</dc:creator>
  <cp:lastModifiedBy>Froese, Rainer</cp:lastModifiedBy>
  <cp:revision>11</cp:revision>
  <dcterms:created xsi:type="dcterms:W3CDTF">2015-10-04T17:13:32Z</dcterms:created>
  <dcterms:modified xsi:type="dcterms:W3CDTF">2015-10-05T08:55:05Z</dcterms:modified>
</cp:coreProperties>
</file>