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21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8D42-A7B6-43B5-99AC-C195801292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A7BE-47C2-40C7-8AAA-2A12CA78C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1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8D42-A7B6-43B5-99AC-C195801292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A7BE-47C2-40C7-8AAA-2A12CA78C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3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8D42-A7B6-43B5-99AC-C195801292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A7BE-47C2-40C7-8AAA-2A12CA78C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8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8D42-A7B6-43B5-99AC-C195801292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A7BE-47C2-40C7-8AAA-2A12CA78C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6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8D42-A7B6-43B5-99AC-C195801292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A7BE-47C2-40C7-8AAA-2A12CA78C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9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8D42-A7B6-43B5-99AC-C195801292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A7BE-47C2-40C7-8AAA-2A12CA78C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6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8D42-A7B6-43B5-99AC-C195801292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A7BE-47C2-40C7-8AAA-2A12CA78C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6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8D42-A7B6-43B5-99AC-C195801292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A7BE-47C2-40C7-8AAA-2A12CA78C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8D42-A7B6-43B5-99AC-C195801292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A7BE-47C2-40C7-8AAA-2A12CA78C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3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8D42-A7B6-43B5-99AC-C195801292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A7BE-47C2-40C7-8AAA-2A12CA78C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8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8D42-A7B6-43B5-99AC-C195801292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A7BE-47C2-40C7-8AAA-2A12CA78C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9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08D42-A7B6-43B5-99AC-C1958012922E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7BE-47C2-40C7-8AAA-2A12CA78C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8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Brain Size in </a:t>
            </a:r>
            <a:r>
              <a:rPr lang="de-DE" dirty="0" err="1" smtClean="0"/>
              <a:t>Fish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FishBase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Rainer </a:t>
            </a:r>
            <a:r>
              <a:rPr lang="de-DE" dirty="0" err="1" smtClean="0"/>
              <a:t>Froese</a:t>
            </a:r>
            <a:endParaRPr lang="de-DE" dirty="0" smtClean="0"/>
          </a:p>
          <a:p>
            <a:r>
              <a:rPr lang="de-DE" dirty="0" smtClean="0"/>
              <a:t>GEOMAR Helmholtz </a:t>
            </a:r>
            <a:r>
              <a:rPr lang="de-DE" dirty="0" err="1" smtClean="0"/>
              <a:t>Centre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Ocean</a:t>
            </a:r>
            <a:r>
              <a:rPr lang="de-DE" dirty="0" smtClean="0"/>
              <a:t> Research</a:t>
            </a:r>
          </a:p>
          <a:p>
            <a:r>
              <a:rPr lang="de-DE" dirty="0" smtClean="0"/>
              <a:t>UNAM, 16 </a:t>
            </a:r>
            <a:r>
              <a:rPr lang="de-DE" dirty="0" err="1" smtClean="0"/>
              <a:t>October</a:t>
            </a:r>
            <a:r>
              <a:rPr lang="de-DE" dirty="0" smtClean="0"/>
              <a:t>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7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147"/>
            <a:ext cx="8524729" cy="67151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79726" y="1971119"/>
            <a:ext cx="2636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Aavailable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endParaRPr lang="de-DE" dirty="0" smtClean="0"/>
          </a:p>
          <a:p>
            <a:r>
              <a:rPr lang="de-DE" dirty="0" smtClean="0"/>
              <a:t>www.fishbase.de/rfroese/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772693" y="47427"/>
            <a:ext cx="525470" cy="3243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87621" y="3016280"/>
            <a:ext cx="1800122" cy="5631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513" y="5246422"/>
            <a:ext cx="8479216" cy="16467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4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464" y="0"/>
            <a:ext cx="10515600" cy="1325563"/>
          </a:xfrm>
        </p:spPr>
        <p:txBody>
          <a:bodyPr/>
          <a:lstStyle/>
          <a:p>
            <a:r>
              <a:rPr lang="de-DE" dirty="0" smtClean="0"/>
              <a:t>Wide </a:t>
            </a:r>
            <a:r>
              <a:rPr lang="de-DE" dirty="0" err="1"/>
              <a:t>V</a:t>
            </a:r>
            <a:r>
              <a:rPr lang="de-DE" dirty="0" err="1" smtClean="0"/>
              <a:t>ariety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/>
              <a:t>B</a:t>
            </a:r>
            <a:r>
              <a:rPr lang="de-DE" dirty="0" smtClean="0"/>
              <a:t>rain </a:t>
            </a:r>
            <a:r>
              <a:rPr lang="de-DE" dirty="0"/>
              <a:t>S</a:t>
            </a:r>
            <a:r>
              <a:rPr lang="de-DE" dirty="0" smtClean="0"/>
              <a:t>ize in </a:t>
            </a:r>
            <a:r>
              <a:rPr lang="de-DE" dirty="0" err="1" smtClean="0"/>
              <a:t>Fish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024" y="1539171"/>
            <a:ext cx="8160494" cy="52499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97144" y="2039815"/>
            <a:ext cx="33361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Much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diversity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explained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phylogenetic</a:t>
            </a:r>
            <a:r>
              <a:rPr lang="de-DE" dirty="0" smtClean="0"/>
              <a:t> </a:t>
            </a:r>
            <a:r>
              <a:rPr lang="de-DE" dirty="0" err="1" smtClean="0"/>
              <a:t>relationships</a:t>
            </a:r>
            <a:r>
              <a:rPr lang="de-DE" dirty="0" smtClean="0"/>
              <a:t>: </a:t>
            </a:r>
            <a:r>
              <a:rPr lang="de-DE" dirty="0" err="1" smtClean="0"/>
              <a:t>species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same Genus, Family, Order </a:t>
            </a:r>
            <a:r>
              <a:rPr lang="de-DE" dirty="0" err="1" smtClean="0"/>
              <a:t>or</a:t>
            </a:r>
            <a:r>
              <a:rPr lang="de-DE" dirty="0" smtClean="0"/>
              <a:t> Class will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relative </a:t>
            </a:r>
            <a:r>
              <a:rPr lang="de-DE" dirty="0" err="1" smtClean="0"/>
              <a:t>brain</a:t>
            </a:r>
            <a:r>
              <a:rPr lang="de-DE" dirty="0" smtClean="0"/>
              <a:t> </a:t>
            </a:r>
            <a:r>
              <a:rPr lang="de-DE" dirty="0" err="1" smtClean="0"/>
              <a:t>sizes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9" y="165502"/>
            <a:ext cx="9164905" cy="62890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33684" y="1129552"/>
            <a:ext cx="34293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Species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special</a:t>
            </a:r>
            <a:r>
              <a:rPr lang="de-DE" dirty="0" smtClean="0"/>
              <a:t> </a:t>
            </a:r>
            <a:r>
              <a:rPr lang="de-DE" dirty="0" err="1" smtClean="0"/>
              <a:t>cognitive</a:t>
            </a:r>
            <a:endParaRPr lang="de-DE" dirty="0" smtClean="0"/>
          </a:p>
          <a:p>
            <a:r>
              <a:rPr lang="de-DE" dirty="0" err="1" smtClean="0"/>
              <a:t>abilities</a:t>
            </a:r>
            <a:r>
              <a:rPr lang="de-DE" dirty="0" smtClean="0"/>
              <a:t> </a:t>
            </a:r>
            <a:r>
              <a:rPr lang="de-DE" dirty="0" err="1" smtClean="0"/>
              <a:t>tend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larger </a:t>
            </a:r>
            <a:r>
              <a:rPr lang="de-DE" dirty="0" err="1" smtClean="0"/>
              <a:t>brains</a:t>
            </a:r>
            <a:r>
              <a:rPr lang="de-DE" dirty="0"/>
              <a:t>,</a:t>
            </a:r>
            <a:endParaRPr lang="de-DE" dirty="0" smtClean="0"/>
          </a:p>
          <a:p>
            <a:r>
              <a:rPr lang="de-DE" dirty="0" err="1" smtClean="0"/>
              <a:t>here</a:t>
            </a:r>
            <a:r>
              <a:rPr lang="de-DE" dirty="0" smtClean="0"/>
              <a:t>: </a:t>
            </a:r>
            <a:r>
              <a:rPr lang="de-DE" dirty="0" err="1" smtClean="0"/>
              <a:t>electro-sensing</a:t>
            </a:r>
            <a:r>
              <a:rPr lang="de-DE" dirty="0" smtClean="0"/>
              <a:t> </a:t>
            </a:r>
            <a:r>
              <a:rPr lang="de-DE" dirty="0" err="1" smtClean="0"/>
              <a:t>bony</a:t>
            </a:r>
            <a:r>
              <a:rPr lang="de-DE" dirty="0" smtClean="0"/>
              <a:t> </a:t>
            </a:r>
            <a:r>
              <a:rPr lang="de-DE" dirty="0" err="1" smtClean="0"/>
              <a:t>fish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0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37" y="90107"/>
            <a:ext cx="7210993" cy="672858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349861" y="3806552"/>
            <a:ext cx="575120" cy="5093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017882" y="2751475"/>
            <a:ext cx="1142940" cy="4879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36859" y="1828801"/>
            <a:ext cx="1923963" cy="8150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12461" y="724072"/>
            <a:ext cx="50256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errors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Brain </a:t>
            </a:r>
            <a:r>
              <a:rPr lang="de-DE" dirty="0" err="1" smtClean="0"/>
              <a:t>growth</a:t>
            </a:r>
            <a:r>
              <a:rPr lang="de-DE" dirty="0" smtClean="0"/>
              <a:t> </a:t>
            </a:r>
            <a:r>
              <a:rPr lang="de-DE" dirty="0" err="1" smtClean="0"/>
              <a:t>slows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maximum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reached</a:t>
            </a:r>
            <a:endParaRPr lang="de-DE" dirty="0" smtClean="0"/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468833" y="1381944"/>
            <a:ext cx="37238" cy="49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15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599" y="417893"/>
            <a:ext cx="8249455" cy="61856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5518" y="1137828"/>
            <a:ext cx="44435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Brains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oxygen-demanding</a:t>
            </a:r>
            <a:r>
              <a:rPr lang="de-DE" dirty="0" smtClean="0"/>
              <a:t> </a:t>
            </a:r>
            <a:r>
              <a:rPr lang="de-DE" dirty="0" err="1" smtClean="0"/>
              <a:t>organ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More </a:t>
            </a:r>
            <a:r>
              <a:rPr lang="de-DE" dirty="0" err="1" smtClean="0"/>
              <a:t>active</a:t>
            </a:r>
            <a:r>
              <a:rPr lang="de-DE" dirty="0" smtClean="0"/>
              <a:t> </a:t>
            </a:r>
            <a:r>
              <a:rPr lang="de-DE" dirty="0" err="1" smtClean="0"/>
              <a:t>fish</a:t>
            </a:r>
            <a:r>
              <a:rPr lang="de-DE" dirty="0" smtClean="0"/>
              <a:t> </a:t>
            </a:r>
            <a:r>
              <a:rPr lang="de-DE" dirty="0" err="1" smtClean="0"/>
              <a:t>tend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higher</a:t>
            </a:r>
            <a:r>
              <a:rPr lang="de-DE" dirty="0" smtClean="0"/>
              <a:t> </a:t>
            </a:r>
            <a:r>
              <a:rPr lang="de-DE" dirty="0" err="1" smtClean="0"/>
              <a:t>oxygen</a:t>
            </a:r>
            <a:r>
              <a:rPr lang="de-DE" dirty="0" smtClean="0"/>
              <a:t> </a:t>
            </a:r>
          </a:p>
          <a:p>
            <a:r>
              <a:rPr lang="de-DE" dirty="0" err="1"/>
              <a:t>c</a:t>
            </a:r>
            <a:r>
              <a:rPr lang="de-DE" dirty="0" err="1" smtClean="0"/>
              <a:t>onsumption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larger </a:t>
            </a:r>
            <a:r>
              <a:rPr lang="de-DE" dirty="0" err="1" smtClean="0"/>
              <a:t>brains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Also, </a:t>
            </a:r>
            <a:r>
              <a:rPr lang="de-DE" dirty="0" err="1" smtClean="0"/>
              <a:t>airbreathing</a:t>
            </a:r>
            <a:r>
              <a:rPr lang="de-DE" dirty="0" smtClean="0"/>
              <a:t> </a:t>
            </a:r>
            <a:r>
              <a:rPr lang="de-DE" dirty="0" err="1" smtClean="0"/>
              <a:t>fish</a:t>
            </a:r>
            <a:r>
              <a:rPr lang="de-DE" dirty="0" smtClean="0"/>
              <a:t> such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i="1" dirty="0" err="1" smtClean="0"/>
              <a:t>Arapaima</a:t>
            </a:r>
            <a:endParaRPr lang="de-DE" i="1" dirty="0" smtClean="0"/>
          </a:p>
          <a:p>
            <a:r>
              <a:rPr lang="de-DE" dirty="0" err="1"/>
              <a:t>t</a:t>
            </a:r>
            <a:r>
              <a:rPr lang="de-DE" dirty="0" err="1" smtClean="0"/>
              <a:t>end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larger </a:t>
            </a:r>
            <a:r>
              <a:rPr lang="de-DE" dirty="0" err="1" smtClean="0"/>
              <a:t>brains</a:t>
            </a:r>
            <a:r>
              <a:rPr lang="de-DE" dirty="0" smtClean="0"/>
              <a:t>, </a:t>
            </a:r>
            <a:r>
              <a:rPr lang="de-DE" dirty="0" err="1" smtClean="0"/>
              <a:t>presumably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providing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</a:t>
            </a:r>
            <a:r>
              <a:rPr lang="de-DE" dirty="0" err="1" smtClean="0"/>
              <a:t>oxgen-supply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costly</a:t>
            </a:r>
            <a:r>
              <a:rPr lang="de-D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13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61" y="75496"/>
            <a:ext cx="10515600" cy="1325563"/>
          </a:xfrm>
        </p:spPr>
        <p:txBody>
          <a:bodyPr/>
          <a:lstStyle/>
          <a:p>
            <a:r>
              <a:rPr lang="de-DE" dirty="0" err="1" smtClean="0"/>
              <a:t>Across-Species</a:t>
            </a:r>
            <a:r>
              <a:rPr lang="de-DE" dirty="0" smtClean="0"/>
              <a:t> </a:t>
            </a:r>
            <a:r>
              <a:rPr lang="de-DE" dirty="0" err="1" smtClean="0"/>
              <a:t>Scaling</a:t>
            </a:r>
            <a:r>
              <a:rPr lang="de-DE" dirty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smtClean="0"/>
              <a:t> 2/3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95" y="1927512"/>
            <a:ext cx="7934252" cy="47647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5247" y="2254968"/>
            <a:ext cx="39140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species</a:t>
            </a:r>
            <a:r>
              <a:rPr lang="de-DE" dirty="0" smtClean="0"/>
              <a:t> </a:t>
            </a:r>
            <a:r>
              <a:rPr lang="de-DE" dirty="0" err="1" smtClean="0"/>
              <a:t>comparsions</a:t>
            </a:r>
            <a:r>
              <a:rPr lang="de-DE" dirty="0" smtClean="0"/>
              <a:t>,</a:t>
            </a:r>
          </a:p>
          <a:p>
            <a:r>
              <a:rPr lang="de-DE" dirty="0" err="1" smtClean="0"/>
              <a:t>scaling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brain</a:t>
            </a:r>
            <a:r>
              <a:rPr lang="de-DE" dirty="0" smtClean="0"/>
              <a:t> </a:t>
            </a:r>
            <a:r>
              <a:rPr lang="de-DE" dirty="0" err="1" smtClean="0"/>
              <a:t>weight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body</a:t>
            </a:r>
            <a:endParaRPr lang="de-DE" dirty="0" smtClean="0"/>
          </a:p>
          <a:p>
            <a:r>
              <a:rPr lang="de-DE" dirty="0" err="1"/>
              <a:t>w</a:t>
            </a:r>
            <a:r>
              <a:rPr lang="de-DE" dirty="0" err="1" smtClean="0"/>
              <a:t>eight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traditionally</a:t>
            </a:r>
            <a:r>
              <a:rPr lang="de-DE" dirty="0" smtClean="0"/>
              <a:t> </a:t>
            </a:r>
            <a:r>
              <a:rPr lang="de-DE" dirty="0" err="1" smtClean="0"/>
              <a:t>assumed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as</a:t>
            </a:r>
            <a:r>
              <a:rPr lang="de-DE" dirty="0" smtClean="0"/>
              <a:t> 2/3 </a:t>
            </a:r>
            <a:r>
              <a:rPr lang="de-DE" dirty="0" err="1" smtClean="0"/>
              <a:t>or</a:t>
            </a:r>
            <a:r>
              <a:rPr lang="de-DE" dirty="0" smtClean="0"/>
              <a:t> 0.67, i.e., </a:t>
            </a:r>
            <a:r>
              <a:rPr lang="de-DE" dirty="0" err="1" smtClean="0"/>
              <a:t>about</a:t>
            </a:r>
            <a:r>
              <a:rPr lang="de-DE" dirty="0" smtClean="0"/>
              <a:t> same</a:t>
            </a:r>
          </a:p>
          <a:p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surface</a:t>
            </a:r>
            <a:r>
              <a:rPr lang="de-DE" dirty="0" smtClean="0"/>
              <a:t> </a:t>
            </a:r>
            <a:r>
              <a:rPr lang="de-DE" dirty="0" err="1" smtClean="0"/>
              <a:t>area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a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endParaRPr lang="de-DE" dirty="0" smtClean="0"/>
          </a:p>
          <a:p>
            <a:r>
              <a:rPr lang="de-DE" dirty="0" err="1" smtClean="0"/>
              <a:t>blood</a:t>
            </a:r>
            <a:r>
              <a:rPr lang="de-DE" dirty="0" smtClean="0"/>
              <a:t> </a:t>
            </a:r>
            <a:r>
              <a:rPr lang="de-DE" dirty="0" err="1" smtClean="0"/>
              <a:t>flow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metabolism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endParaRPr lang="de-DE" dirty="0" smtClean="0"/>
          </a:p>
          <a:p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typically</a:t>
            </a:r>
            <a:r>
              <a:rPr lang="de-DE" dirty="0" smtClean="0"/>
              <a:t> </a:t>
            </a:r>
            <a:r>
              <a:rPr lang="de-DE" dirty="0" err="1" smtClean="0"/>
              <a:t>scaling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¾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body</a:t>
            </a:r>
            <a:r>
              <a:rPr lang="de-DE" dirty="0" smtClean="0"/>
              <a:t> </a:t>
            </a:r>
            <a:r>
              <a:rPr lang="de-DE" dirty="0" err="1" smtClean="0"/>
              <a:t>weight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sz="1100" dirty="0" smtClean="0"/>
              <a:t>RF_Brains_1.xlsx</a:t>
            </a:r>
            <a:endParaRPr lang="en-US" sz="1100" dirty="0"/>
          </a:p>
        </p:txBody>
      </p:sp>
      <p:sp>
        <p:nvSpPr>
          <p:cNvPr id="6" name="Oval 5"/>
          <p:cNvSpPr/>
          <p:nvPr/>
        </p:nvSpPr>
        <p:spPr>
          <a:xfrm>
            <a:off x="2539518" y="2678195"/>
            <a:ext cx="697718" cy="3510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1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925" y="87909"/>
            <a:ext cx="10515600" cy="1325563"/>
          </a:xfrm>
        </p:spPr>
        <p:txBody>
          <a:bodyPr/>
          <a:lstStyle/>
          <a:p>
            <a:r>
              <a:rPr lang="de-DE" dirty="0" err="1" smtClean="0"/>
              <a:t>Within-Species</a:t>
            </a:r>
            <a:r>
              <a:rPr lang="de-DE" dirty="0" smtClean="0"/>
              <a:t> </a:t>
            </a:r>
            <a:r>
              <a:rPr lang="de-DE" dirty="0" err="1" smtClean="0"/>
              <a:t>Scaling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/>
              <a:t>t</a:t>
            </a:r>
            <a:r>
              <a:rPr lang="de-DE" dirty="0" err="1" smtClean="0"/>
              <a:t>ypically</a:t>
            </a:r>
            <a:r>
              <a:rPr lang="de-DE" dirty="0" smtClean="0"/>
              <a:t> </a:t>
            </a:r>
            <a:r>
              <a:rPr lang="de-DE" dirty="0" err="1" smtClean="0"/>
              <a:t>around</a:t>
            </a:r>
            <a:r>
              <a:rPr lang="de-DE" dirty="0" smtClean="0"/>
              <a:t> 0.5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099" y="1178160"/>
            <a:ext cx="4584589" cy="27556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9711" y="1178160"/>
            <a:ext cx="4584589" cy="27556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099" y="4102368"/>
            <a:ext cx="4584589" cy="27556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9712" y="4102369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7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Brain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correlated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phylogeny</a:t>
            </a:r>
            <a:r>
              <a:rPr lang="de-DE" dirty="0" smtClean="0"/>
              <a:t>,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history</a:t>
            </a:r>
            <a:r>
              <a:rPr lang="de-DE" dirty="0" smtClean="0"/>
              <a:t> </a:t>
            </a:r>
            <a:r>
              <a:rPr lang="de-DE" dirty="0" err="1" smtClean="0"/>
              <a:t>traits</a:t>
            </a:r>
            <a:r>
              <a:rPr lang="de-DE" dirty="0" smtClean="0"/>
              <a:t>, </a:t>
            </a:r>
            <a:r>
              <a:rPr lang="de-DE" dirty="0" err="1" smtClean="0"/>
              <a:t>life</a:t>
            </a:r>
            <a:r>
              <a:rPr lang="de-DE" dirty="0" smtClean="0"/>
              <a:t> style,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special</a:t>
            </a:r>
            <a:r>
              <a:rPr lang="de-DE" dirty="0" smtClean="0"/>
              <a:t> </a:t>
            </a:r>
            <a:r>
              <a:rPr lang="de-DE" dirty="0" err="1" smtClean="0"/>
              <a:t>cognitive</a:t>
            </a:r>
            <a:r>
              <a:rPr lang="de-DE" dirty="0" smtClean="0"/>
              <a:t> </a:t>
            </a:r>
            <a:r>
              <a:rPr lang="de-DE" dirty="0" err="1" smtClean="0"/>
              <a:t>abilities</a:t>
            </a:r>
            <a:endParaRPr lang="de-DE" dirty="0" smtClean="0"/>
          </a:p>
          <a:p>
            <a:r>
              <a:rPr lang="de-DE" dirty="0" smtClean="0"/>
              <a:t>Brains </a:t>
            </a:r>
            <a:r>
              <a:rPr lang="de-DE" dirty="0" err="1" smtClean="0"/>
              <a:t>grow</a:t>
            </a:r>
            <a:r>
              <a:rPr lang="de-DE" dirty="0" smtClean="0"/>
              <a:t> </a:t>
            </a:r>
            <a:r>
              <a:rPr lang="de-DE" dirty="0" err="1" smtClean="0"/>
              <a:t>slower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body</a:t>
            </a:r>
            <a:endParaRPr lang="de-DE" dirty="0" smtClean="0"/>
          </a:p>
          <a:p>
            <a:r>
              <a:rPr lang="de-DE" dirty="0" err="1" smtClean="0"/>
              <a:t>Within-species</a:t>
            </a:r>
            <a:r>
              <a:rPr lang="de-DE" dirty="0" smtClean="0"/>
              <a:t> </a:t>
            </a:r>
            <a:r>
              <a:rPr lang="de-DE" dirty="0" err="1" smtClean="0"/>
              <a:t>brain</a:t>
            </a:r>
            <a:r>
              <a:rPr lang="de-DE" dirty="0" smtClean="0"/>
              <a:t> </a:t>
            </a:r>
            <a:r>
              <a:rPr lang="de-DE" dirty="0" err="1" smtClean="0"/>
              <a:t>growth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slower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species</a:t>
            </a:r>
            <a:endParaRPr lang="de-DE" dirty="0" smtClean="0"/>
          </a:p>
          <a:p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compairing</a:t>
            </a:r>
            <a:r>
              <a:rPr lang="de-DE" dirty="0" smtClean="0"/>
              <a:t> </a:t>
            </a:r>
            <a:r>
              <a:rPr lang="de-DE" dirty="0" err="1" smtClean="0"/>
              <a:t>brain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, </a:t>
            </a:r>
            <a:r>
              <a:rPr lang="de-DE" dirty="0" err="1" smtClean="0"/>
              <a:t>phylogeny</a:t>
            </a:r>
            <a:r>
              <a:rPr lang="de-DE" dirty="0" smtClean="0"/>
              <a:t>,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history</a:t>
            </a:r>
            <a:r>
              <a:rPr lang="de-DE" dirty="0" smtClean="0"/>
              <a:t> </a:t>
            </a:r>
            <a:r>
              <a:rPr lang="de-DE" dirty="0" err="1" smtClean="0"/>
              <a:t>traits</a:t>
            </a:r>
            <a:r>
              <a:rPr lang="de-DE" dirty="0" smtClean="0"/>
              <a:t>, </a:t>
            </a:r>
            <a:r>
              <a:rPr lang="de-DE" dirty="0" err="1" smtClean="0"/>
              <a:t>life</a:t>
            </a:r>
            <a:r>
              <a:rPr lang="de-DE" dirty="0" smtClean="0"/>
              <a:t> style,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special</a:t>
            </a:r>
            <a:r>
              <a:rPr lang="de-DE" dirty="0" smtClean="0"/>
              <a:t> </a:t>
            </a:r>
            <a:r>
              <a:rPr lang="de-DE" dirty="0" err="1" smtClean="0"/>
              <a:t>cognitive</a:t>
            </a:r>
            <a:r>
              <a:rPr lang="de-DE" dirty="0" smtClean="0"/>
              <a:t> </a:t>
            </a:r>
            <a:r>
              <a:rPr lang="de-DE" dirty="0" err="1" smtClean="0"/>
              <a:t>abilities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accounted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endParaRPr lang="de-DE" dirty="0" smtClean="0"/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slopes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brain</a:t>
            </a:r>
            <a:r>
              <a:rPr lang="de-DE" dirty="0" smtClean="0"/>
              <a:t> </a:t>
            </a:r>
            <a:r>
              <a:rPr lang="de-DE" dirty="0" err="1" smtClean="0"/>
              <a:t>growth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standardized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same </a:t>
            </a:r>
            <a:r>
              <a:rPr lang="de-DE" dirty="0" err="1" smtClean="0"/>
              <a:t>scaling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intercept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tested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significant</a:t>
            </a:r>
            <a:r>
              <a:rPr lang="de-DE" dirty="0" smtClean="0"/>
              <a:t> </a:t>
            </a:r>
            <a:r>
              <a:rPr lang="de-DE" dirty="0" err="1" smtClean="0"/>
              <a:t>difference</a:t>
            </a:r>
            <a:endParaRPr lang="de-DE" dirty="0" smtClean="0"/>
          </a:p>
          <a:p>
            <a:r>
              <a:rPr lang="de-DE" dirty="0" smtClean="0"/>
              <a:t>Larger </a:t>
            </a:r>
            <a:r>
              <a:rPr lang="de-DE" dirty="0" err="1" smtClean="0"/>
              <a:t>numbers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individuals</a:t>
            </a:r>
            <a:r>
              <a:rPr lang="de-DE" dirty="0" smtClean="0"/>
              <a:t> </a:t>
            </a:r>
            <a:r>
              <a:rPr lang="de-DE" dirty="0" err="1" smtClean="0"/>
              <a:t>reduce</a:t>
            </a:r>
            <a:r>
              <a:rPr lang="de-DE" dirty="0" smtClean="0"/>
              <a:t> </a:t>
            </a:r>
            <a:r>
              <a:rPr lang="de-DE" dirty="0" err="1" smtClean="0"/>
              <a:t>uncertainies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273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Brain Size in Fish and FishBase</vt:lpstr>
      <vt:lpstr>PowerPoint Presentation</vt:lpstr>
      <vt:lpstr>Wide Variety of Brain Size in Fish</vt:lpstr>
      <vt:lpstr>PowerPoint Presentation</vt:lpstr>
      <vt:lpstr>PowerPoint Presentation</vt:lpstr>
      <vt:lpstr>PowerPoint Presentation</vt:lpstr>
      <vt:lpstr>Across-Species Scaling is about 2/3 </vt:lpstr>
      <vt:lpstr>Within-Species Scaling is typically around 0.5</vt:lpstr>
      <vt:lpstr>Conclusions</vt:lpstr>
    </vt:vector>
  </TitlesOfParts>
  <Company>GEOMAR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Size in Fish and FishBase</dc:title>
  <dc:creator>Froese, Rainer</dc:creator>
  <cp:lastModifiedBy>Froese, Rainer</cp:lastModifiedBy>
  <cp:revision>15</cp:revision>
  <dcterms:created xsi:type="dcterms:W3CDTF">2017-10-15T13:58:39Z</dcterms:created>
  <dcterms:modified xsi:type="dcterms:W3CDTF">2017-10-15T15:32:42Z</dcterms:modified>
</cp:coreProperties>
</file>