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2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466C-88F4-4FA1-8FF9-855818370AF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2C17-4896-4E99-94BC-7709A18E1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0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466C-88F4-4FA1-8FF9-855818370AF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2C17-4896-4E99-94BC-7709A18E1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4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466C-88F4-4FA1-8FF9-855818370AF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2C17-4896-4E99-94BC-7709A18E1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0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466C-88F4-4FA1-8FF9-855818370AF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2C17-4896-4E99-94BC-7709A18E1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0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466C-88F4-4FA1-8FF9-855818370AF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2C17-4896-4E99-94BC-7709A18E1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2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466C-88F4-4FA1-8FF9-855818370AF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2C17-4896-4E99-94BC-7709A18E1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8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466C-88F4-4FA1-8FF9-855818370AF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2C17-4896-4E99-94BC-7709A18E1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2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466C-88F4-4FA1-8FF9-855818370AF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2C17-4896-4E99-94BC-7709A18E1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3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466C-88F4-4FA1-8FF9-855818370AF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2C17-4896-4E99-94BC-7709A18E1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7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466C-88F4-4FA1-8FF9-855818370AF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2C17-4896-4E99-94BC-7709A18E1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3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466C-88F4-4FA1-8FF9-855818370AF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2C17-4896-4E99-94BC-7709A18E1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4466C-88F4-4FA1-8FF9-855818370AF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22C17-4896-4E99-94BC-7709A18E1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57" y="404665"/>
            <a:ext cx="7438679" cy="501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9457" y="5589240"/>
            <a:ext cx="80164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Relation between fishing effort or cost of fishing and predicted long-term catches. </a:t>
            </a:r>
          </a:p>
          <a:p>
            <a:r>
              <a:rPr lang="en-US" dirty="0" smtClean="0"/>
              <a:t>Note that 95% of the theoretical maximum catch can be obtained with substantially</a:t>
            </a:r>
          </a:p>
          <a:p>
            <a:r>
              <a:rPr lang="en-US" dirty="0"/>
              <a:t>l</a:t>
            </a:r>
            <a:r>
              <a:rPr lang="en-US" dirty="0" smtClean="0"/>
              <a:t>ower effort and cost (</a:t>
            </a:r>
            <a:r>
              <a:rPr lang="en-US" i="1" dirty="0" smtClean="0"/>
              <a:t>F</a:t>
            </a:r>
            <a:r>
              <a:rPr lang="en-US" i="1" baseline="-25000" dirty="0" smtClean="0"/>
              <a:t>lower</a:t>
            </a:r>
            <a:r>
              <a:rPr lang="en-US" dirty="0" smtClean="0"/>
              <a:t>) and thus with substantially higher profits </a:t>
            </a:r>
            <a:r>
              <a:rPr lang="en-US" smtClean="0"/>
              <a:t>for the fishers.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64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GEOMAR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Froese, Rainer</dc:creator>
  <cp:lastModifiedBy>Froese, Rainer</cp:lastModifiedBy>
  <cp:revision>1</cp:revision>
  <dcterms:created xsi:type="dcterms:W3CDTF">2015-11-04T10:02:50Z</dcterms:created>
  <dcterms:modified xsi:type="dcterms:W3CDTF">2015-11-04T10:08:59Z</dcterms:modified>
</cp:coreProperties>
</file>