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58" r:id="rId4"/>
    <p:sldId id="257" r:id="rId5"/>
    <p:sldId id="260" r:id="rId6"/>
    <p:sldId id="261" r:id="rId7"/>
    <p:sldId id="266" r:id="rId8"/>
    <p:sldId id="259" r:id="rId9"/>
    <p:sldId id="263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2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39D77-F54B-4B65-9A32-B8756D8AE48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D0AC0-DC45-4762-842B-CC038CC49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5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FFC5-4261-4E51-808C-DD11EC337B38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6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AC3CC-3FA5-4E8A-8B81-7F1F99077B47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7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1FBF-DB95-4DE3-BA6C-64E6B4121F15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7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40952-504B-4A22-B196-96ACDCA886BF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5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5BA37-4B7A-4E5F-8F90-055DD6EFDA06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9CFC8-77A8-4B1A-893D-F7CCFAC00949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1F0D-1D73-4234-8FEB-72F79981840F}" type="datetime1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4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99A3-36B1-41B1-AAAA-89B67D6EDFE1}" type="datetime1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E08FA-FD3B-4612-83DA-0BD9BD50F6A7}" type="datetime1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EFEB0-0587-4A6A-ABDA-DAA57330EE8A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6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8982-3E89-437D-B752-E5661A61162A}" type="datetime1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4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040A3-3FFD-4E92-ADF6-9BA9AF1D7B49}" type="datetime1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F12A8-F53F-4A08-A4A1-0854A69C7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712968" cy="2160240"/>
          </a:xfrm>
        </p:spPr>
        <p:txBody>
          <a:bodyPr>
            <a:normAutofit/>
          </a:bodyPr>
          <a:lstStyle/>
          <a:p>
            <a:r>
              <a:rPr lang="en-US" dirty="0" err="1" smtClean="0"/>
              <a:t>Kriterien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nachhaltige</a:t>
            </a:r>
            <a:r>
              <a:rPr lang="en-US" dirty="0" smtClean="0"/>
              <a:t> </a:t>
            </a:r>
            <a:r>
              <a:rPr lang="en-US" dirty="0" err="1" smtClean="0"/>
              <a:t>Kleinfischerei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aus</a:t>
            </a:r>
            <a:r>
              <a:rPr lang="en-US" dirty="0" smtClean="0"/>
              <a:t> </a:t>
            </a:r>
            <a:r>
              <a:rPr lang="en-US" dirty="0" err="1" smtClean="0"/>
              <a:t>wissenschaftlicher</a:t>
            </a:r>
            <a:r>
              <a:rPr lang="en-US" dirty="0" smtClean="0"/>
              <a:t> </a:t>
            </a:r>
            <a:r>
              <a:rPr lang="en-US" dirty="0" err="1" smtClean="0"/>
              <a:t>Sicht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BNN </a:t>
            </a:r>
            <a:r>
              <a:rPr lang="en-US" sz="2400" dirty="0" err="1"/>
              <a:t>Expertentreffen</a:t>
            </a:r>
            <a:r>
              <a:rPr lang="en-US" sz="2400" dirty="0"/>
              <a:t> </a:t>
            </a:r>
            <a:r>
              <a:rPr lang="en-US" sz="2400" dirty="0" err="1" smtClean="0"/>
              <a:t>Wildfisch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12</a:t>
            </a:r>
            <a:r>
              <a:rPr lang="en-US" sz="2400" dirty="0" smtClean="0"/>
              <a:t>. </a:t>
            </a:r>
            <a:r>
              <a:rPr lang="en-US" sz="2400" dirty="0" err="1" smtClean="0"/>
              <a:t>Januar</a:t>
            </a:r>
            <a:r>
              <a:rPr lang="en-US" sz="2400" dirty="0" smtClean="0"/>
              <a:t> </a:t>
            </a:r>
            <a:r>
              <a:rPr lang="en-US" sz="2400" dirty="0" smtClean="0"/>
              <a:t>2016, Frankfurt</a:t>
            </a:r>
            <a:endParaRPr lang="en-US" sz="2400" dirty="0" smtClean="0"/>
          </a:p>
          <a:p>
            <a:r>
              <a:rPr lang="en-US" sz="2400" dirty="0" smtClean="0"/>
              <a:t>Rainer </a:t>
            </a:r>
            <a:r>
              <a:rPr lang="en-US" sz="2400" dirty="0" smtClean="0"/>
              <a:t>Froese (online)</a:t>
            </a:r>
            <a:endParaRPr lang="en-US" sz="2400" dirty="0" smtClean="0"/>
          </a:p>
          <a:p>
            <a:r>
              <a:rPr lang="en-US" sz="2400" dirty="0" smtClean="0"/>
              <a:t>GEOMAR</a:t>
            </a:r>
          </a:p>
          <a:p>
            <a:r>
              <a:rPr lang="en-US" sz="2400" dirty="0" smtClean="0"/>
              <a:t>rfroese@geomar.de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396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Kriterien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nachhaltige</a:t>
            </a:r>
            <a:r>
              <a:rPr lang="en-US" dirty="0" smtClean="0"/>
              <a:t> </a:t>
            </a:r>
            <a:r>
              <a:rPr lang="en-US" dirty="0" err="1" smtClean="0"/>
              <a:t>Kleinfischerei</a:t>
            </a:r>
            <a:r>
              <a:rPr lang="en-US" dirty="0" smtClean="0"/>
              <a:t> </a:t>
            </a:r>
            <a:r>
              <a:rPr lang="en-US" dirty="0" smtClean="0"/>
              <a:t>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Transparenz</a:t>
            </a:r>
            <a:r>
              <a:rPr lang="en-US" dirty="0" smtClean="0"/>
              <a:t>: </a:t>
            </a:r>
            <a:r>
              <a:rPr lang="en-US" dirty="0" err="1" smtClean="0"/>
              <a:t>z.B</a:t>
            </a:r>
            <a:r>
              <a:rPr lang="en-US" dirty="0" smtClean="0"/>
              <a:t>. an den </a:t>
            </a:r>
            <a:r>
              <a:rPr lang="en-US" dirty="0" err="1" smtClean="0"/>
              <a:t>Anlandeplätzen</a:t>
            </a:r>
            <a:r>
              <a:rPr lang="en-US" dirty="0" smtClean="0"/>
              <a:t> und </a:t>
            </a:r>
            <a:r>
              <a:rPr lang="en-US" dirty="0" err="1" smtClean="0"/>
              <a:t>Verkaufsständen</a:t>
            </a:r>
            <a:r>
              <a:rPr lang="en-US" dirty="0" smtClean="0"/>
              <a:t> und </a:t>
            </a:r>
            <a:r>
              <a:rPr lang="en-US" dirty="0" err="1" smtClean="0"/>
              <a:t>im</a:t>
            </a:r>
            <a:r>
              <a:rPr lang="en-US" dirty="0" smtClean="0"/>
              <a:t> Internet </a:t>
            </a:r>
            <a:r>
              <a:rPr lang="en-US" dirty="0" err="1" smtClean="0"/>
              <a:t>Ausweisung</a:t>
            </a:r>
            <a:r>
              <a:rPr lang="en-US" dirty="0" smtClean="0"/>
              <a:t> der </a:t>
            </a:r>
            <a:r>
              <a:rPr lang="en-US" dirty="0" err="1" smtClean="0"/>
              <a:t>freiwilligen</a:t>
            </a:r>
            <a:r>
              <a:rPr lang="en-US" dirty="0" smtClean="0"/>
              <a:t> </a:t>
            </a:r>
            <a:r>
              <a:rPr lang="en-US" dirty="0" err="1" smtClean="0"/>
              <a:t>Schonzeiten</a:t>
            </a:r>
            <a:r>
              <a:rPr lang="en-US" dirty="0" smtClean="0"/>
              <a:t>, </a:t>
            </a:r>
            <a:r>
              <a:rPr lang="en-US" dirty="0" err="1" smtClean="0"/>
              <a:t>Schutzgebiete</a:t>
            </a:r>
            <a:r>
              <a:rPr lang="en-US" dirty="0" smtClean="0"/>
              <a:t> (AIS live </a:t>
            </a:r>
            <a:r>
              <a:rPr lang="en-US" dirty="0" err="1" smtClean="0"/>
              <a:t>zeigen</a:t>
            </a:r>
            <a:r>
              <a:rPr lang="en-US" dirty="0" smtClean="0"/>
              <a:t>), </a:t>
            </a:r>
            <a:r>
              <a:rPr lang="en-US" dirty="0" err="1" smtClean="0"/>
              <a:t>Mindestgrößen</a:t>
            </a:r>
            <a:r>
              <a:rPr lang="en-US" dirty="0" smtClean="0"/>
              <a:t>, </a:t>
            </a:r>
            <a:r>
              <a:rPr lang="en-US" dirty="0" err="1" smtClean="0"/>
              <a:t>bedrohte</a:t>
            </a:r>
            <a:r>
              <a:rPr lang="en-US" dirty="0" smtClean="0"/>
              <a:t> </a:t>
            </a:r>
            <a:r>
              <a:rPr lang="en-US" dirty="0" err="1" smtClean="0"/>
              <a:t>Arten</a:t>
            </a:r>
            <a:r>
              <a:rPr lang="en-US" dirty="0" smtClean="0"/>
              <a:t> (Poster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entsprechenden</a:t>
            </a:r>
            <a:r>
              <a:rPr lang="en-US" dirty="0" smtClean="0"/>
              <a:t> </a:t>
            </a:r>
            <a:r>
              <a:rPr lang="en-US" dirty="0" err="1" smtClean="0"/>
              <a:t>Bildern</a:t>
            </a:r>
            <a:r>
              <a:rPr lang="en-US" dirty="0" smtClean="0"/>
              <a:t> und </a:t>
            </a:r>
            <a:r>
              <a:rPr lang="en-US" dirty="0" err="1" smtClean="0"/>
              <a:t>Maßen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Zusammenarbeit</a:t>
            </a:r>
            <a:r>
              <a:rPr lang="en-US" dirty="0" smtClean="0"/>
              <a:t> </a:t>
            </a: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Wissenschaftlern</a:t>
            </a:r>
            <a:r>
              <a:rPr lang="en-US" dirty="0" smtClean="0"/>
              <a:t> um </a:t>
            </a:r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Maximalgröße</a:t>
            </a:r>
            <a:r>
              <a:rPr lang="en-US" dirty="0" smtClean="0"/>
              <a:t>, </a:t>
            </a:r>
            <a:r>
              <a:rPr lang="en-US" dirty="0" err="1" smtClean="0"/>
              <a:t>mittlere</a:t>
            </a:r>
            <a:r>
              <a:rPr lang="en-US" dirty="0" smtClean="0"/>
              <a:t> </a:t>
            </a:r>
            <a:r>
              <a:rPr lang="en-US" dirty="0" err="1" smtClean="0"/>
              <a:t>Größe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Fang, </a:t>
            </a:r>
            <a:r>
              <a:rPr lang="en-US" dirty="0" err="1" smtClean="0"/>
              <a:t>Größe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90% </a:t>
            </a:r>
            <a:r>
              <a:rPr lang="en-US" dirty="0" err="1" smtClean="0"/>
              <a:t>Geschlechtsreife</a:t>
            </a:r>
            <a:r>
              <a:rPr lang="en-US" dirty="0" smtClean="0"/>
              <a:t>, </a:t>
            </a:r>
            <a:r>
              <a:rPr lang="en-US" dirty="0" err="1" smtClean="0"/>
              <a:t>Laichplätze</a:t>
            </a:r>
            <a:r>
              <a:rPr lang="en-US" dirty="0" smtClean="0"/>
              <a:t> und </a:t>
            </a:r>
            <a:r>
              <a:rPr lang="en-US" dirty="0" err="1" smtClean="0"/>
              <a:t>Hauptlaichzeit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bestimmen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Zusammenfassung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Nachhaltige</a:t>
            </a:r>
            <a:r>
              <a:rPr lang="en-US" dirty="0" smtClean="0"/>
              <a:t> </a:t>
            </a:r>
            <a:r>
              <a:rPr lang="en-US" dirty="0" err="1" smtClean="0"/>
              <a:t>Kleinfischerei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möglich</a:t>
            </a:r>
            <a:r>
              <a:rPr lang="en-US" dirty="0" smtClean="0"/>
              <a:t> und </a:t>
            </a:r>
            <a:r>
              <a:rPr lang="en-US" dirty="0" err="1" smtClean="0"/>
              <a:t>wünschenswert</a:t>
            </a:r>
            <a:endParaRPr lang="en-US" dirty="0" smtClean="0"/>
          </a:p>
          <a:p>
            <a:r>
              <a:rPr lang="en-US" dirty="0" err="1" smtClean="0"/>
              <a:t>Lokale</a:t>
            </a:r>
            <a:r>
              <a:rPr lang="en-US" dirty="0" smtClean="0"/>
              <a:t> </a:t>
            </a:r>
            <a:r>
              <a:rPr lang="en-US" dirty="0" err="1" smtClean="0"/>
              <a:t>Bestände</a:t>
            </a:r>
            <a:r>
              <a:rPr lang="en-US" dirty="0" smtClean="0"/>
              <a:t> </a:t>
            </a:r>
            <a:r>
              <a:rPr lang="en-US" dirty="0" err="1" smtClean="0"/>
              <a:t>würden</a:t>
            </a:r>
            <a:r>
              <a:rPr lang="en-US" dirty="0" smtClean="0"/>
              <a:t> </a:t>
            </a:r>
            <a:r>
              <a:rPr lang="en-US" dirty="0" err="1" smtClean="0"/>
              <a:t>wieder</a:t>
            </a:r>
            <a:r>
              <a:rPr lang="en-US" dirty="0" smtClean="0"/>
              <a:t> </a:t>
            </a:r>
            <a:r>
              <a:rPr lang="en-US" dirty="0" err="1" smtClean="0"/>
              <a:t>aufgebaut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Fänge</a:t>
            </a:r>
            <a:r>
              <a:rPr lang="en-US" dirty="0" smtClean="0"/>
              <a:t>, </a:t>
            </a:r>
            <a:r>
              <a:rPr lang="en-US" dirty="0" err="1" smtClean="0"/>
              <a:t>Gewinne</a:t>
            </a:r>
            <a:r>
              <a:rPr lang="en-US" dirty="0" smtClean="0"/>
              <a:t> und </a:t>
            </a:r>
            <a:r>
              <a:rPr lang="en-US" dirty="0" err="1" smtClean="0"/>
              <a:t>Ansehen</a:t>
            </a:r>
            <a:r>
              <a:rPr lang="en-US" dirty="0" smtClean="0"/>
              <a:t> der Fischer </a:t>
            </a:r>
            <a:r>
              <a:rPr lang="en-US" dirty="0" err="1" smtClean="0"/>
              <a:t>wären</a:t>
            </a:r>
            <a:r>
              <a:rPr lang="en-US" dirty="0" smtClean="0"/>
              <a:t> </a:t>
            </a:r>
            <a:r>
              <a:rPr lang="en-US" dirty="0" err="1" smtClean="0"/>
              <a:t>besser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endParaRPr lang="en-US" dirty="0" smtClean="0"/>
          </a:p>
          <a:p>
            <a:r>
              <a:rPr lang="en-US" dirty="0" err="1" smtClean="0"/>
              <a:t>Zertifizierung</a:t>
            </a:r>
            <a:r>
              <a:rPr lang="en-US" dirty="0" smtClean="0"/>
              <a:t> von </a:t>
            </a:r>
            <a:r>
              <a:rPr lang="en-US" dirty="0" err="1" smtClean="0"/>
              <a:t>Kleinfischerei</a:t>
            </a:r>
            <a:r>
              <a:rPr lang="en-US" dirty="0" smtClean="0"/>
              <a:t> </a:t>
            </a:r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Anreiz</a:t>
            </a:r>
            <a:r>
              <a:rPr lang="en-US" dirty="0" smtClean="0"/>
              <a:t> </a:t>
            </a:r>
            <a:r>
              <a:rPr lang="en-US" dirty="0" err="1" smtClean="0"/>
              <a:t>bieten</a:t>
            </a:r>
            <a:endParaRPr lang="en-US" dirty="0" smtClean="0"/>
          </a:p>
          <a:p>
            <a:r>
              <a:rPr lang="en-US" dirty="0" err="1" smtClean="0"/>
              <a:t>Fehler</a:t>
            </a:r>
            <a:r>
              <a:rPr lang="en-US" dirty="0" smtClean="0"/>
              <a:t> des MSC gilt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smtClean="0"/>
              <a:t>vermeiden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143000"/>
          </a:xfrm>
        </p:spPr>
        <p:txBody>
          <a:bodyPr/>
          <a:lstStyle/>
          <a:p>
            <a:r>
              <a:rPr lang="en-US" dirty="0" smtClean="0"/>
              <a:t>(1) Was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Kleinfischer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7315"/>
            <a:ext cx="8229600" cy="1143000"/>
          </a:xfrm>
        </p:spPr>
        <p:txBody>
          <a:bodyPr/>
          <a:lstStyle/>
          <a:p>
            <a:r>
              <a:rPr lang="en-US" dirty="0" err="1" smtClean="0"/>
              <a:t>Bootslänge</a:t>
            </a:r>
            <a:r>
              <a:rPr lang="en-US" dirty="0" smtClean="0"/>
              <a:t>, </a:t>
            </a:r>
            <a:r>
              <a:rPr lang="en-US" dirty="0" err="1" smtClean="0"/>
              <a:t>Berichte</a:t>
            </a:r>
            <a:r>
              <a:rPr lang="en-US" dirty="0" smtClean="0"/>
              <a:t>, </a:t>
            </a:r>
            <a:r>
              <a:rPr lang="en-US" dirty="0" err="1" smtClean="0"/>
              <a:t>Fanggeräte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6124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Über</a:t>
            </a:r>
            <a:r>
              <a:rPr lang="en-US" dirty="0" smtClean="0"/>
              <a:t> 12 m </a:t>
            </a:r>
            <a:r>
              <a:rPr lang="en-US" dirty="0" err="1" smtClean="0"/>
              <a:t>Länge</a:t>
            </a:r>
            <a:endParaRPr lang="en-US" dirty="0" smtClean="0"/>
          </a:p>
          <a:p>
            <a:pPr lvl="1"/>
            <a:r>
              <a:rPr lang="en-US" dirty="0" smtClean="0"/>
              <a:t>Vessel Monitoring System (VMS) </a:t>
            </a:r>
            <a:r>
              <a:rPr lang="en-US" dirty="0" err="1" smtClean="0"/>
              <a:t>gibt</a:t>
            </a:r>
            <a:r>
              <a:rPr lang="en-US" dirty="0" smtClean="0"/>
              <a:t> Position an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ägliches</a:t>
            </a:r>
            <a:r>
              <a:rPr lang="en-US" dirty="0" smtClean="0"/>
              <a:t> </a:t>
            </a:r>
            <a:r>
              <a:rPr lang="en-US" dirty="0" err="1" smtClean="0"/>
              <a:t>elektronisches</a:t>
            </a:r>
            <a:r>
              <a:rPr lang="en-US" dirty="0" smtClean="0"/>
              <a:t> </a:t>
            </a:r>
            <a:r>
              <a:rPr lang="en-US" dirty="0" err="1" smtClean="0"/>
              <a:t>Logbuch</a:t>
            </a:r>
            <a:endParaRPr lang="en-US" dirty="0" smtClean="0"/>
          </a:p>
          <a:p>
            <a:pPr lvl="1"/>
            <a:r>
              <a:rPr lang="en-US" dirty="0" err="1" smtClean="0"/>
              <a:t>jährliche</a:t>
            </a:r>
            <a:r>
              <a:rPr lang="en-US" dirty="0" smtClean="0"/>
              <a:t> </a:t>
            </a:r>
            <a:r>
              <a:rPr lang="en-US" dirty="0" err="1" smtClean="0"/>
              <a:t>Quoten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das Boot</a:t>
            </a:r>
          </a:p>
          <a:p>
            <a:pPr lvl="1"/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21 km </a:t>
            </a:r>
            <a:r>
              <a:rPr lang="en-US" dirty="0" err="1" smtClean="0"/>
              <a:t>Stellnetze</a:t>
            </a:r>
            <a:r>
              <a:rPr lang="en-US" dirty="0" smtClean="0"/>
              <a:t> </a:t>
            </a:r>
            <a:r>
              <a:rPr lang="en-US" dirty="0" err="1" smtClean="0"/>
              <a:t>erlaubt</a:t>
            </a:r>
            <a:endParaRPr lang="en-US" dirty="0" smtClean="0"/>
          </a:p>
          <a:p>
            <a:r>
              <a:rPr lang="en-US" dirty="0" err="1" smtClean="0"/>
              <a:t>Über</a:t>
            </a:r>
            <a:r>
              <a:rPr lang="en-US" dirty="0" smtClean="0"/>
              <a:t> 8 m (</a:t>
            </a:r>
            <a:r>
              <a:rPr lang="en-US" dirty="0" err="1" smtClean="0"/>
              <a:t>Ostsee</a:t>
            </a:r>
            <a:r>
              <a:rPr lang="en-US" dirty="0" smtClean="0"/>
              <a:t>) </a:t>
            </a:r>
            <a:r>
              <a:rPr lang="en-US" dirty="0" err="1" smtClean="0"/>
              <a:t>oder</a:t>
            </a:r>
            <a:r>
              <a:rPr lang="en-US" dirty="0" smtClean="0"/>
              <a:t> 10 m (</a:t>
            </a:r>
            <a:r>
              <a:rPr lang="en-US" dirty="0" err="1" smtClean="0"/>
              <a:t>Nordsee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täglich</a:t>
            </a:r>
            <a:r>
              <a:rPr lang="en-US" dirty="0" smtClean="0"/>
              <a:t> </a:t>
            </a:r>
            <a:r>
              <a:rPr lang="en-US" dirty="0" err="1" smtClean="0"/>
              <a:t>Logbuch</a:t>
            </a:r>
            <a:r>
              <a:rPr lang="en-US" dirty="0" smtClean="0"/>
              <a:t> </a:t>
            </a:r>
            <a:r>
              <a:rPr lang="en-US" dirty="0" err="1" smtClean="0"/>
              <a:t>einreichen</a:t>
            </a:r>
            <a:endParaRPr lang="en-US" dirty="0" smtClean="0"/>
          </a:p>
          <a:p>
            <a:pPr lvl="1"/>
            <a:r>
              <a:rPr lang="en-US" dirty="0" err="1" smtClean="0"/>
              <a:t>jährliche</a:t>
            </a:r>
            <a:r>
              <a:rPr lang="en-US" dirty="0" smtClean="0"/>
              <a:t> </a:t>
            </a:r>
            <a:r>
              <a:rPr lang="en-US" dirty="0" err="1" smtClean="0"/>
              <a:t>Quoten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das Boot</a:t>
            </a:r>
          </a:p>
          <a:p>
            <a:pPr lvl="1"/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9 km </a:t>
            </a:r>
            <a:r>
              <a:rPr lang="en-US" dirty="0" err="1" smtClean="0"/>
              <a:t>Stellnetze</a:t>
            </a:r>
            <a:r>
              <a:rPr lang="en-US" dirty="0" smtClean="0"/>
              <a:t> </a:t>
            </a:r>
            <a:r>
              <a:rPr lang="en-US" dirty="0" err="1" smtClean="0"/>
              <a:t>erlaubt</a:t>
            </a:r>
            <a:endParaRPr lang="en-US" dirty="0" smtClean="0"/>
          </a:p>
          <a:p>
            <a:r>
              <a:rPr lang="en-US" dirty="0" err="1" smtClean="0"/>
              <a:t>Unter</a:t>
            </a:r>
            <a:r>
              <a:rPr lang="en-US" dirty="0" smtClean="0"/>
              <a:t> 8 m (</a:t>
            </a:r>
            <a:r>
              <a:rPr lang="en-US" dirty="0" err="1" smtClean="0"/>
              <a:t>Ostsee</a:t>
            </a:r>
            <a:r>
              <a:rPr lang="en-US" dirty="0" smtClean="0"/>
              <a:t>) </a:t>
            </a:r>
            <a:r>
              <a:rPr lang="en-US" dirty="0" err="1" smtClean="0"/>
              <a:t>oder</a:t>
            </a:r>
            <a:r>
              <a:rPr lang="en-US" dirty="0" smtClean="0"/>
              <a:t> 10 m (</a:t>
            </a:r>
            <a:r>
              <a:rPr lang="en-US" dirty="0" err="1" smtClean="0"/>
              <a:t>Nordsee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Einmal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Monat </a:t>
            </a:r>
            <a:r>
              <a:rPr lang="en-US" dirty="0" err="1" smtClean="0"/>
              <a:t>Gesamtfang</a:t>
            </a:r>
            <a:r>
              <a:rPr lang="en-US" dirty="0" smtClean="0"/>
              <a:t> pro Art </a:t>
            </a:r>
            <a:r>
              <a:rPr lang="en-US" dirty="0" err="1" smtClean="0"/>
              <a:t>angeben</a:t>
            </a:r>
            <a:endParaRPr lang="en-US" dirty="0" smtClean="0"/>
          </a:p>
          <a:p>
            <a:pPr lvl="1"/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smtClean="0"/>
              <a:t>Quote ?</a:t>
            </a:r>
            <a:endParaRPr lang="en-US" dirty="0" smtClean="0"/>
          </a:p>
          <a:p>
            <a:pPr lvl="1"/>
            <a:r>
              <a:rPr lang="en-US" dirty="0" err="1" smtClean="0"/>
              <a:t>Bis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9 km </a:t>
            </a:r>
            <a:r>
              <a:rPr lang="en-US" dirty="0" err="1" smtClean="0"/>
              <a:t>Stellnetze</a:t>
            </a:r>
            <a:r>
              <a:rPr lang="en-US" dirty="0" smtClean="0"/>
              <a:t> </a:t>
            </a:r>
            <a:r>
              <a:rPr lang="en-US" dirty="0" err="1" smtClean="0"/>
              <a:t>erlaubt</a:t>
            </a: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(</a:t>
            </a:r>
            <a:r>
              <a:rPr lang="en-US" sz="2600" dirty="0" err="1" smtClean="0"/>
              <a:t>Alle</a:t>
            </a:r>
            <a:r>
              <a:rPr lang="en-US" sz="2600" dirty="0" smtClean="0"/>
              <a:t> Fischer </a:t>
            </a:r>
            <a:r>
              <a:rPr lang="en-US" sz="2600" dirty="0" err="1" smtClean="0"/>
              <a:t>müssen</a:t>
            </a:r>
            <a:r>
              <a:rPr lang="en-US" sz="2600" dirty="0" smtClean="0"/>
              <a:t> </a:t>
            </a:r>
            <a:r>
              <a:rPr lang="en-US" sz="2600" dirty="0" err="1" smtClean="0"/>
              <a:t>Maschenweiten</a:t>
            </a:r>
            <a:r>
              <a:rPr lang="en-US" sz="2600" dirty="0" smtClean="0"/>
              <a:t>, </a:t>
            </a:r>
            <a:r>
              <a:rPr lang="en-US" sz="2600" dirty="0" err="1" smtClean="0"/>
              <a:t>Mindestgrößen</a:t>
            </a:r>
            <a:r>
              <a:rPr lang="en-US" sz="2600" dirty="0" smtClean="0"/>
              <a:t>, </a:t>
            </a:r>
            <a:r>
              <a:rPr lang="en-US" sz="2600" dirty="0" err="1" smtClean="0"/>
              <a:t>Schonzeiten</a:t>
            </a:r>
            <a:r>
              <a:rPr lang="en-US" sz="2600" dirty="0" smtClean="0"/>
              <a:t> und </a:t>
            </a:r>
            <a:r>
              <a:rPr lang="en-US" sz="2600" dirty="0" err="1" smtClean="0"/>
              <a:t>Schutzgebiete</a:t>
            </a:r>
            <a:r>
              <a:rPr lang="en-US" sz="2600" dirty="0" smtClean="0"/>
              <a:t> </a:t>
            </a:r>
            <a:r>
              <a:rPr lang="en-US" sz="2600" dirty="0" err="1" smtClean="0"/>
              <a:t>beachten</a:t>
            </a:r>
            <a:r>
              <a:rPr lang="en-US" sz="2600" dirty="0" smtClean="0"/>
              <a:t>)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2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Kleinfischer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Vorschlag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Boote</a:t>
            </a:r>
            <a:r>
              <a:rPr lang="en-US" dirty="0" smtClean="0"/>
              <a:t> </a:t>
            </a:r>
            <a:r>
              <a:rPr lang="en-US" dirty="0" err="1" smtClean="0"/>
              <a:t>unter</a:t>
            </a:r>
            <a:r>
              <a:rPr lang="en-US" dirty="0" smtClean="0"/>
              <a:t> 12 m </a:t>
            </a:r>
            <a:r>
              <a:rPr lang="en-US" dirty="0" err="1" smtClean="0"/>
              <a:t>Länge</a:t>
            </a:r>
            <a:endParaRPr lang="en-US" dirty="0" smtClean="0"/>
          </a:p>
          <a:p>
            <a:r>
              <a:rPr lang="en-US" dirty="0" err="1" smtClean="0"/>
              <a:t>Nur</a:t>
            </a:r>
            <a:r>
              <a:rPr lang="en-US" dirty="0" smtClean="0"/>
              <a:t> passive </a:t>
            </a:r>
            <a:r>
              <a:rPr lang="en-US" dirty="0" err="1" smtClean="0"/>
              <a:t>Fangmethoden</a:t>
            </a:r>
            <a:r>
              <a:rPr lang="en-US" dirty="0" smtClean="0"/>
              <a:t>, also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Schleppnetze</a:t>
            </a:r>
            <a:r>
              <a:rPr lang="en-US" dirty="0" smtClean="0"/>
              <a:t> und </a:t>
            </a:r>
            <a:r>
              <a:rPr lang="en-US" dirty="0" err="1" smtClean="0"/>
              <a:t>keine</a:t>
            </a:r>
            <a:r>
              <a:rPr lang="en-US" dirty="0" smtClean="0"/>
              <a:t> </a:t>
            </a:r>
            <a:r>
              <a:rPr lang="en-US" dirty="0" err="1" smtClean="0"/>
              <a:t>Baumkurren</a:t>
            </a:r>
            <a:endParaRPr lang="en-US" dirty="0" smtClean="0"/>
          </a:p>
          <a:p>
            <a:r>
              <a:rPr lang="en-US" dirty="0" smtClean="0"/>
              <a:t>Fischer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Bootseigentümer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Beurteilung</a:t>
            </a:r>
            <a:r>
              <a:rPr lang="en-US" dirty="0" smtClean="0"/>
              <a:t> der </a:t>
            </a:r>
            <a:r>
              <a:rPr lang="en-US" dirty="0" err="1" smtClean="0"/>
              <a:t>Kleinfischerei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err="1" smtClean="0"/>
              <a:t>Schonende</a:t>
            </a:r>
            <a:r>
              <a:rPr lang="en-US" dirty="0" smtClean="0"/>
              <a:t> </a:t>
            </a:r>
            <a:r>
              <a:rPr lang="en-US" dirty="0" err="1" smtClean="0"/>
              <a:t>Fangmethoden</a:t>
            </a:r>
            <a:r>
              <a:rPr lang="en-US" dirty="0" smtClean="0"/>
              <a:t> </a:t>
            </a:r>
            <a:r>
              <a:rPr lang="en-US" dirty="0" err="1" smtClean="0"/>
              <a:t>möglich</a:t>
            </a:r>
            <a:endParaRPr lang="en-US" dirty="0" smtClean="0"/>
          </a:p>
          <a:p>
            <a:pPr lvl="1"/>
            <a:r>
              <a:rPr lang="en-US" dirty="0" err="1" smtClean="0"/>
              <a:t>Bessere</a:t>
            </a:r>
            <a:r>
              <a:rPr lang="en-US" dirty="0" smtClean="0"/>
              <a:t> </a:t>
            </a:r>
            <a:r>
              <a:rPr lang="en-US" dirty="0" err="1" smtClean="0"/>
              <a:t>Qualität</a:t>
            </a:r>
            <a:r>
              <a:rPr lang="en-US" dirty="0" smtClean="0"/>
              <a:t> </a:t>
            </a:r>
            <a:r>
              <a:rPr lang="en-US" dirty="0" err="1" smtClean="0"/>
              <a:t>möglich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Direkte</a:t>
            </a:r>
            <a:r>
              <a:rPr lang="en-US" dirty="0" smtClean="0"/>
              <a:t> </a:t>
            </a:r>
            <a:r>
              <a:rPr lang="en-US" dirty="0" err="1" smtClean="0"/>
              <a:t>Vermarktung</a:t>
            </a:r>
            <a:r>
              <a:rPr lang="en-US" dirty="0" smtClean="0"/>
              <a:t> </a:t>
            </a:r>
            <a:r>
              <a:rPr lang="en-US" dirty="0" err="1" smtClean="0"/>
              <a:t>möglich</a:t>
            </a:r>
            <a:r>
              <a:rPr lang="en-US" dirty="0" smtClean="0"/>
              <a:t>, </a:t>
            </a:r>
            <a:r>
              <a:rPr lang="en-US" dirty="0" err="1" smtClean="0"/>
              <a:t>z.B</a:t>
            </a:r>
            <a:r>
              <a:rPr lang="en-US" dirty="0" smtClean="0"/>
              <a:t>. an </a:t>
            </a:r>
            <a:r>
              <a:rPr lang="en-US" dirty="0" err="1" smtClean="0"/>
              <a:t>Touristen</a:t>
            </a:r>
            <a:endParaRPr lang="en-US" dirty="0" smtClean="0"/>
          </a:p>
          <a:p>
            <a:pPr lvl="1"/>
            <a:r>
              <a:rPr lang="en-US" dirty="0" err="1" smtClean="0"/>
              <a:t>Unerwünschte</a:t>
            </a:r>
            <a:r>
              <a:rPr lang="en-US" dirty="0" smtClean="0"/>
              <a:t> </a:t>
            </a:r>
            <a:r>
              <a:rPr lang="en-US" dirty="0" err="1" smtClean="0"/>
              <a:t>Fänge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oft </a:t>
            </a:r>
            <a:r>
              <a:rPr lang="en-US" dirty="0" err="1" smtClean="0"/>
              <a:t>lebend</a:t>
            </a:r>
            <a:r>
              <a:rPr lang="en-US" dirty="0" smtClean="0"/>
              <a:t> </a:t>
            </a:r>
            <a:r>
              <a:rPr lang="en-US" dirty="0" err="1" smtClean="0"/>
              <a:t>zurückgesetzt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endParaRPr lang="en-US" dirty="0" smtClean="0"/>
          </a:p>
          <a:p>
            <a:pPr lvl="1"/>
            <a:r>
              <a:rPr lang="en-US" dirty="0" err="1" smtClean="0"/>
              <a:t>Aufbau</a:t>
            </a:r>
            <a:r>
              <a:rPr lang="en-US" dirty="0" smtClean="0"/>
              <a:t>, </a:t>
            </a:r>
            <a:r>
              <a:rPr lang="en-US" dirty="0" err="1" smtClean="0"/>
              <a:t>Erhalt</a:t>
            </a:r>
            <a:r>
              <a:rPr lang="en-US" dirty="0" smtClean="0"/>
              <a:t> und </a:t>
            </a:r>
            <a:r>
              <a:rPr lang="en-US" dirty="0" err="1" smtClean="0"/>
              <a:t>Pflege</a:t>
            </a:r>
            <a:r>
              <a:rPr lang="en-US" dirty="0" smtClean="0"/>
              <a:t> </a:t>
            </a:r>
            <a:r>
              <a:rPr lang="en-US" dirty="0" err="1" smtClean="0"/>
              <a:t>lokaler</a:t>
            </a:r>
            <a:r>
              <a:rPr lang="en-US" dirty="0" smtClean="0"/>
              <a:t> </a:t>
            </a:r>
            <a:r>
              <a:rPr lang="en-US" dirty="0" err="1" smtClean="0"/>
              <a:t>Bestände</a:t>
            </a:r>
            <a:r>
              <a:rPr lang="en-US" dirty="0" smtClean="0"/>
              <a:t> </a:t>
            </a:r>
            <a:r>
              <a:rPr lang="en-US" dirty="0" err="1" smtClean="0"/>
              <a:t>möglich</a:t>
            </a:r>
            <a:r>
              <a:rPr lang="en-US" dirty="0" smtClean="0"/>
              <a:t> (</a:t>
            </a:r>
            <a:r>
              <a:rPr lang="en-US" dirty="0" err="1" smtClean="0"/>
              <a:t>Voraussetzung</a:t>
            </a:r>
            <a:r>
              <a:rPr lang="en-US" dirty="0" smtClean="0"/>
              <a:t>: </a:t>
            </a:r>
            <a:r>
              <a:rPr lang="en-US" dirty="0" err="1" smtClean="0"/>
              <a:t>Zusammenschluss</a:t>
            </a:r>
            <a:r>
              <a:rPr lang="en-US" dirty="0" smtClean="0"/>
              <a:t> </a:t>
            </a:r>
            <a:r>
              <a:rPr lang="en-US" dirty="0" err="1" smtClean="0"/>
              <a:t>aller</a:t>
            </a:r>
            <a:r>
              <a:rPr lang="en-US" dirty="0" smtClean="0"/>
              <a:t> </a:t>
            </a:r>
            <a:r>
              <a:rPr lang="en-US" dirty="0" err="1" smtClean="0"/>
              <a:t>Kleinfischer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Gebiet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12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Beurteilung</a:t>
            </a:r>
            <a:r>
              <a:rPr lang="en-US" dirty="0" smtClean="0"/>
              <a:t> der </a:t>
            </a:r>
            <a:r>
              <a:rPr lang="en-US" dirty="0" err="1" smtClean="0"/>
              <a:t>Kleinfischerei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en-US" dirty="0" smtClean="0"/>
              <a:t>Con</a:t>
            </a:r>
          </a:p>
          <a:p>
            <a:pPr lvl="1"/>
            <a:r>
              <a:rPr lang="en-US" dirty="0" err="1" smtClean="0"/>
              <a:t>Erheblicher</a:t>
            </a:r>
            <a:r>
              <a:rPr lang="en-US" dirty="0"/>
              <a:t> </a:t>
            </a:r>
            <a:r>
              <a:rPr lang="en-US" dirty="0" err="1" smtClean="0"/>
              <a:t>Fischereidruck</a:t>
            </a:r>
            <a:r>
              <a:rPr lang="en-US" dirty="0" smtClean="0"/>
              <a:t> in den </a:t>
            </a:r>
            <a:r>
              <a:rPr lang="en-US" dirty="0" err="1" smtClean="0"/>
              <a:t>Kinderstuben</a:t>
            </a:r>
            <a:r>
              <a:rPr lang="en-US" dirty="0" smtClean="0"/>
              <a:t> der </a:t>
            </a:r>
            <a:r>
              <a:rPr lang="en-US" dirty="0" err="1" smtClean="0"/>
              <a:t>Fische</a:t>
            </a:r>
            <a:endParaRPr lang="en-US" dirty="0" smtClean="0"/>
          </a:p>
          <a:p>
            <a:pPr lvl="1"/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Teil</a:t>
            </a:r>
            <a:r>
              <a:rPr lang="en-US" dirty="0" smtClean="0"/>
              <a:t> </a:t>
            </a:r>
            <a:r>
              <a:rPr lang="en-US" dirty="0" err="1" smtClean="0"/>
              <a:t>Verkauf</a:t>
            </a:r>
            <a:r>
              <a:rPr lang="en-US" dirty="0" smtClean="0"/>
              <a:t> von </a:t>
            </a:r>
            <a:r>
              <a:rPr lang="en-US" dirty="0" err="1" smtClean="0"/>
              <a:t>untermaßigen</a:t>
            </a:r>
            <a:r>
              <a:rPr lang="en-US" dirty="0" smtClean="0"/>
              <a:t> </a:t>
            </a:r>
            <a:r>
              <a:rPr lang="en-US" dirty="0" err="1" smtClean="0"/>
              <a:t>Fischen</a:t>
            </a:r>
            <a:r>
              <a:rPr lang="en-US" dirty="0" smtClean="0"/>
              <a:t> (</a:t>
            </a:r>
            <a:r>
              <a:rPr lang="en-US" b="1" dirty="0" smtClean="0"/>
              <a:t>I</a:t>
            </a:r>
            <a:r>
              <a:rPr lang="en-US" dirty="0" smtClean="0"/>
              <a:t>UU)</a:t>
            </a:r>
          </a:p>
          <a:p>
            <a:pPr lvl="1"/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Teil</a:t>
            </a:r>
            <a:r>
              <a:rPr lang="en-US" dirty="0" smtClean="0"/>
              <a:t> </a:t>
            </a:r>
            <a:r>
              <a:rPr lang="en-US" dirty="0" err="1" smtClean="0"/>
              <a:t>unreguliert</a:t>
            </a:r>
            <a:r>
              <a:rPr lang="en-US" dirty="0" smtClean="0"/>
              <a:t> (I</a:t>
            </a:r>
            <a:r>
              <a:rPr lang="en-US" b="1" dirty="0" smtClean="0"/>
              <a:t>U</a:t>
            </a:r>
            <a:r>
              <a:rPr lang="en-US" dirty="0" smtClean="0"/>
              <a:t>U)</a:t>
            </a:r>
          </a:p>
          <a:p>
            <a:pPr lvl="1"/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Teil</a:t>
            </a:r>
            <a:r>
              <a:rPr lang="en-US" dirty="0" smtClean="0"/>
              <a:t> </a:t>
            </a:r>
            <a:r>
              <a:rPr lang="en-US" dirty="0" err="1" smtClean="0"/>
              <a:t>unberichtete</a:t>
            </a:r>
            <a:r>
              <a:rPr lang="en-US" dirty="0" smtClean="0"/>
              <a:t> </a:t>
            </a:r>
            <a:r>
              <a:rPr lang="en-US" dirty="0" err="1" smtClean="0"/>
              <a:t>Fänge</a:t>
            </a:r>
            <a:r>
              <a:rPr lang="en-US" dirty="0" smtClean="0"/>
              <a:t> (IU</a:t>
            </a:r>
            <a:r>
              <a:rPr lang="en-US" b="1" dirty="0" smtClean="0"/>
              <a:t>U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Wenig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garkeine</a:t>
            </a:r>
            <a:r>
              <a:rPr lang="en-US" dirty="0" smtClean="0"/>
              <a:t> </a:t>
            </a:r>
            <a:r>
              <a:rPr lang="en-US" dirty="0" err="1" smtClean="0"/>
              <a:t>Kontrolle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(2) </a:t>
            </a:r>
            <a:r>
              <a:rPr lang="en-US" dirty="0" err="1" smtClean="0"/>
              <a:t>Kriterien</a:t>
            </a:r>
            <a:r>
              <a:rPr lang="en-US" dirty="0" smtClean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nachhaltige</a:t>
            </a:r>
            <a:r>
              <a:rPr lang="en-US" dirty="0"/>
              <a:t> und </a:t>
            </a:r>
            <a:br>
              <a:rPr lang="en-US" dirty="0"/>
            </a:br>
            <a:r>
              <a:rPr lang="en-US" dirty="0" err="1"/>
              <a:t>schonende</a:t>
            </a:r>
            <a:r>
              <a:rPr lang="en-US" dirty="0"/>
              <a:t> </a:t>
            </a:r>
            <a:r>
              <a:rPr lang="en-US" dirty="0" err="1"/>
              <a:t>Kleinfischerei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Kriterien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nachhaltige</a:t>
            </a:r>
            <a:r>
              <a:rPr lang="en-US" dirty="0" smtClean="0"/>
              <a:t> </a:t>
            </a:r>
            <a:r>
              <a:rPr lang="en-US" dirty="0" err="1" smtClean="0"/>
              <a:t>Kleinfischerei</a:t>
            </a:r>
            <a:r>
              <a:rPr lang="en-US" dirty="0" smtClean="0"/>
              <a:t> 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Fänge</a:t>
            </a:r>
            <a:r>
              <a:rPr lang="en-US" dirty="0" smtClean="0"/>
              <a:t> </a:t>
            </a:r>
            <a:r>
              <a:rPr lang="en-US" dirty="0" err="1" smtClean="0"/>
              <a:t>vollständig</a:t>
            </a:r>
            <a:r>
              <a:rPr lang="en-US" dirty="0" smtClean="0"/>
              <a:t> </a:t>
            </a:r>
            <a:r>
              <a:rPr lang="en-US" dirty="0" err="1" smtClean="0"/>
              <a:t>melden</a:t>
            </a:r>
            <a:endParaRPr lang="en-US" dirty="0" smtClean="0"/>
          </a:p>
          <a:p>
            <a:r>
              <a:rPr lang="en-US" dirty="0" err="1" smtClean="0"/>
              <a:t>Überhöhte</a:t>
            </a:r>
            <a:r>
              <a:rPr lang="en-US" dirty="0" smtClean="0"/>
              <a:t> </a:t>
            </a:r>
            <a:r>
              <a:rPr lang="en-US" dirty="0" err="1" smtClean="0"/>
              <a:t>Quoten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ausschöpfen</a:t>
            </a:r>
            <a:endParaRPr lang="en-US" dirty="0" smtClean="0"/>
          </a:p>
          <a:p>
            <a:r>
              <a:rPr lang="en-US" dirty="0" err="1" smtClean="0"/>
              <a:t>Größe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90% </a:t>
            </a:r>
            <a:r>
              <a:rPr lang="en-US" dirty="0" err="1" smtClean="0"/>
              <a:t>Geschlechtsreife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Mindestgröße</a:t>
            </a:r>
            <a:r>
              <a:rPr lang="en-US" dirty="0" smtClean="0"/>
              <a:t> </a:t>
            </a:r>
            <a:r>
              <a:rPr lang="en-US" dirty="0" err="1" smtClean="0"/>
              <a:t>benutzen</a:t>
            </a:r>
            <a:endParaRPr lang="en-US" dirty="0" smtClean="0"/>
          </a:p>
          <a:p>
            <a:r>
              <a:rPr lang="en-US" dirty="0" err="1" smtClean="0"/>
              <a:t>Kein</a:t>
            </a:r>
            <a:r>
              <a:rPr lang="en-US" dirty="0" smtClean="0"/>
              <a:t> Fang </a:t>
            </a:r>
            <a:r>
              <a:rPr lang="en-US" dirty="0" err="1" smtClean="0"/>
              <a:t>während</a:t>
            </a:r>
            <a:r>
              <a:rPr lang="en-US" dirty="0" smtClean="0"/>
              <a:t> der </a:t>
            </a:r>
            <a:r>
              <a:rPr lang="en-US" dirty="0" err="1" smtClean="0"/>
              <a:t>Hauptlaichzeit</a:t>
            </a:r>
            <a:endParaRPr lang="en-US" dirty="0" smtClean="0"/>
          </a:p>
          <a:p>
            <a:r>
              <a:rPr lang="en-US" dirty="0" smtClean="0"/>
              <a:t>2/3 der </a:t>
            </a:r>
            <a:r>
              <a:rPr lang="en-US" dirty="0" err="1" smtClean="0"/>
              <a:t>Maximalgröße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mittlere</a:t>
            </a:r>
            <a:r>
              <a:rPr lang="en-US" dirty="0" smtClean="0"/>
              <a:t> </a:t>
            </a:r>
            <a:r>
              <a:rPr lang="en-US" dirty="0" err="1" smtClean="0"/>
              <a:t>Größe</a:t>
            </a:r>
            <a:r>
              <a:rPr lang="en-US" dirty="0" smtClean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Fang </a:t>
            </a:r>
            <a:r>
              <a:rPr lang="en-US" dirty="0" err="1" smtClean="0"/>
              <a:t>anstreben</a:t>
            </a:r>
            <a:r>
              <a:rPr lang="en-US" dirty="0" smtClean="0"/>
              <a:t> (</a:t>
            </a:r>
            <a:r>
              <a:rPr lang="en-US" dirty="0" err="1" smtClean="0"/>
              <a:t>durch</a:t>
            </a:r>
            <a:r>
              <a:rPr lang="en-US" dirty="0" smtClean="0"/>
              <a:t> </a:t>
            </a:r>
            <a:r>
              <a:rPr lang="en-US" dirty="0" err="1" smtClean="0"/>
              <a:t>Maschenweite</a:t>
            </a:r>
            <a:r>
              <a:rPr lang="en-US" dirty="0" smtClean="0"/>
              <a:t>, </a:t>
            </a:r>
            <a:r>
              <a:rPr lang="en-US" dirty="0" err="1" smtClean="0"/>
              <a:t>Hakengröße</a:t>
            </a:r>
            <a:r>
              <a:rPr lang="en-US" dirty="0" smtClean="0"/>
              <a:t>, </a:t>
            </a:r>
            <a:r>
              <a:rPr lang="en-US" dirty="0" err="1" smtClean="0"/>
              <a:t>Zeit</a:t>
            </a:r>
            <a:r>
              <a:rPr lang="en-US" dirty="0" smtClean="0"/>
              <a:t>, Ort, </a:t>
            </a:r>
            <a:r>
              <a:rPr lang="en-US" dirty="0" err="1" smtClean="0"/>
              <a:t>Tiefe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Kriterien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nachhaltige</a:t>
            </a:r>
            <a:r>
              <a:rPr lang="en-US" dirty="0" smtClean="0"/>
              <a:t> </a:t>
            </a:r>
            <a:r>
              <a:rPr lang="en-US" dirty="0" err="1" smtClean="0"/>
              <a:t>Kleinfischerei</a:t>
            </a:r>
            <a:r>
              <a:rPr lang="en-US" dirty="0" smtClean="0"/>
              <a:t> </a:t>
            </a:r>
            <a:r>
              <a:rPr lang="en-US" dirty="0" smtClean="0"/>
              <a:t>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25144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Schnelles Töten nach dem Fang und vor dem Schlachten</a:t>
            </a:r>
          </a:p>
          <a:p>
            <a:r>
              <a:rPr lang="de-DE" dirty="0" smtClean="0"/>
              <a:t>Kein Fang in </a:t>
            </a:r>
            <a:r>
              <a:rPr lang="de-DE" dirty="0" smtClean="0"/>
              <a:t>Schutzgebieten (Ausnahmen in bestimmten Gebieten mit bestimmten Geräten möglich)</a:t>
            </a:r>
            <a:endParaRPr lang="de-DE" dirty="0" smtClean="0"/>
          </a:p>
          <a:p>
            <a:r>
              <a:rPr lang="de-DE" dirty="0" smtClean="0"/>
              <a:t>Einrichtung von freiwilligen Schutzgebieten</a:t>
            </a:r>
          </a:p>
          <a:p>
            <a:r>
              <a:rPr lang="de-DE" dirty="0" smtClean="0"/>
              <a:t>Kein Fang (Aal, Dornhai, Rochen, Lachs) oder Beifang (Schweinswale, Vögel, Haie, Störe) von gefährdeten Arten</a:t>
            </a:r>
          </a:p>
          <a:p>
            <a:r>
              <a:rPr lang="de-DE" dirty="0" smtClean="0"/>
              <a:t>Schonende Rücksetzung von unerwünschtem Fang</a:t>
            </a:r>
          </a:p>
          <a:p>
            <a:r>
              <a:rPr lang="de-DE" dirty="0" smtClean="0"/>
              <a:t>Anlandung und Meldung von totem Beifang (Schweinswale, Vögel, Stör</a:t>
            </a:r>
            <a:r>
              <a:rPr lang="de-DE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A8-F53F-4A08-A4A1-0854A69C77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5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Kriterien für  nachhaltige Kleinfischerei  aus wissenschaftlicher Sicht</vt:lpstr>
      <vt:lpstr>(1) Was sind Kleinfischer?</vt:lpstr>
      <vt:lpstr>Bootslänge, Berichte, Fanggeräte</vt:lpstr>
      <vt:lpstr>Was sind Kleinfischer?</vt:lpstr>
      <vt:lpstr>Beurteilung der Kleinfischerei</vt:lpstr>
      <vt:lpstr>Beurteilung der Kleinfischerei</vt:lpstr>
      <vt:lpstr>(2) Kriterien für nachhaltige und  schonende Kleinfischerei</vt:lpstr>
      <vt:lpstr>Kriterien für nachhaltige Kleinfischerei  (I)</vt:lpstr>
      <vt:lpstr>Kriterien für nachhaltige Kleinfischerei (II)</vt:lpstr>
      <vt:lpstr>Kriterien für nachhaltige Kleinfischerei (III)</vt:lpstr>
      <vt:lpstr>Zusammenfassung</vt:lpstr>
    </vt:vector>
  </TitlesOfParts>
  <Company>GEOMAR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BNN Expertentreffen Wildfisch</dc:title>
  <dc:creator>Froese, Rainer</dc:creator>
  <cp:lastModifiedBy>Froese, Rainer</cp:lastModifiedBy>
  <cp:revision>20</cp:revision>
  <dcterms:created xsi:type="dcterms:W3CDTF">2016-01-07T09:21:40Z</dcterms:created>
  <dcterms:modified xsi:type="dcterms:W3CDTF">2016-01-12T15:57:50Z</dcterms:modified>
</cp:coreProperties>
</file>